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7" Type="http://schemas.openxmlformats.org/officeDocument/2006/relationships/image" Target="../media/image3.jpeg"/><Relationship Id="rId8" Type="http://schemas.openxmlformats.org/officeDocument/2006/relationships/image" Target="../media/image4.jpeg"/><Relationship Id="rId9" Type="http://schemas.openxmlformats.org/officeDocument/2006/relationships/image" Target="../media/image4.png"/><Relationship Id="rId10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-154784" y="-599161"/>
            <a:ext cx="24693568" cy="965201"/>
          </a:xfrm>
          <a:prstGeom prst="rect">
            <a:avLst/>
          </a:prstGeom>
          <a:solidFill>
            <a:srgbClr val="1D407C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2" indent="457200" defTabSz="584200">
              <a:spcBef>
                <a:spcPts val="0"/>
              </a:spcBef>
              <a:defRPr sz="3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8" name="Rectangle"/>
          <p:cNvSpPr/>
          <p:nvPr/>
        </p:nvSpPr>
        <p:spPr>
          <a:xfrm>
            <a:off x="-234044" y="13545391"/>
            <a:ext cx="24852088" cy="685801"/>
          </a:xfrm>
          <a:prstGeom prst="rect">
            <a:avLst/>
          </a:prstGeom>
          <a:solidFill>
            <a:srgbClr val="1D407C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2" indent="457200" algn="r" defTabSz="584200">
              <a:spcBef>
                <a:spcPts val="0"/>
              </a:spcBef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39" name="StatesMap.png" descr="States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479502">
            <a:off x="3594878" y="993407"/>
            <a:ext cx="17194244" cy="10627417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tar"/>
          <p:cNvSpPr/>
          <p:nvPr/>
        </p:nvSpPr>
        <p:spPr>
          <a:xfrm>
            <a:off x="16342214" y="4977451"/>
            <a:ext cx="411959" cy="42941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1D4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1" name="Star"/>
          <p:cNvSpPr/>
          <p:nvPr/>
        </p:nvSpPr>
        <p:spPr>
          <a:xfrm>
            <a:off x="13623129" y="7183888"/>
            <a:ext cx="411959" cy="42941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1D4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Star"/>
          <p:cNvSpPr/>
          <p:nvPr/>
        </p:nvSpPr>
        <p:spPr>
          <a:xfrm>
            <a:off x="7971012" y="6092410"/>
            <a:ext cx="411957" cy="42941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1D4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3" name="gallery.png" descr="gallery.png"/>
          <p:cNvPicPr>
            <a:picLocks noChangeAspect="1"/>
          </p:cNvPicPr>
          <p:nvPr/>
        </p:nvPicPr>
        <p:blipFill>
          <a:blip r:embed="rId3">
            <a:extLst/>
          </a:blip>
          <a:srcRect l="5238" t="2770" r="2940" b="51244"/>
          <a:stretch>
            <a:fillRect/>
          </a:stretch>
        </p:blipFill>
        <p:spPr>
          <a:xfrm>
            <a:off x="12335891" y="9880252"/>
            <a:ext cx="7925696" cy="3141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G_4634.jpeg" descr="IMG_4634.jpeg"/>
          <p:cNvPicPr>
            <a:picLocks noChangeAspect="1"/>
          </p:cNvPicPr>
          <p:nvPr/>
        </p:nvPicPr>
        <p:blipFill>
          <a:blip r:embed="rId4">
            <a:extLst/>
          </a:blip>
          <a:srcRect l="33660" t="17115" r="0" b="16404"/>
          <a:stretch>
            <a:fillRect/>
          </a:stretch>
        </p:blipFill>
        <p:spPr>
          <a:xfrm>
            <a:off x="18250060" y="4890408"/>
            <a:ext cx="2458765" cy="3285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G_0068.JPG" descr="IMG_0068.JPG"/>
          <p:cNvPicPr>
            <a:picLocks noChangeAspect="1"/>
          </p:cNvPicPr>
          <p:nvPr/>
        </p:nvPicPr>
        <p:blipFill>
          <a:blip r:embed="rId5">
            <a:extLst/>
          </a:blip>
          <a:srcRect l="2081" t="18198" r="4614" b="14945"/>
          <a:stretch>
            <a:fillRect/>
          </a:stretch>
        </p:blipFill>
        <p:spPr>
          <a:xfrm>
            <a:off x="230286" y="6532364"/>
            <a:ext cx="6676808" cy="3189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_preview.png" descr="image_preview.png"/>
          <p:cNvPicPr>
            <a:picLocks noChangeAspect="1"/>
          </p:cNvPicPr>
          <p:nvPr/>
        </p:nvPicPr>
        <p:blipFill>
          <a:blip r:embed="rId6">
            <a:extLst/>
          </a:blip>
          <a:srcRect l="34847" t="25006" r="44877" b="5084"/>
          <a:stretch>
            <a:fillRect/>
          </a:stretch>
        </p:blipFill>
        <p:spPr>
          <a:xfrm>
            <a:off x="20387640" y="9880252"/>
            <a:ext cx="1440420" cy="3141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DJI_0007.JPG" descr="DJI_0007.JPG"/>
          <p:cNvPicPr>
            <a:picLocks noChangeAspect="1"/>
          </p:cNvPicPr>
          <p:nvPr/>
        </p:nvPicPr>
        <p:blipFill>
          <a:blip r:embed="rId7">
            <a:extLst/>
          </a:blip>
          <a:srcRect l="20911" t="4828" r="20906" b="0"/>
          <a:stretch>
            <a:fillRect/>
          </a:stretch>
        </p:blipFill>
        <p:spPr>
          <a:xfrm>
            <a:off x="222631" y="9800846"/>
            <a:ext cx="2386807" cy="2928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234"/>
                </a:lnTo>
                <a:cubicBezTo>
                  <a:pt x="21036" y="228"/>
                  <a:pt x="20794" y="223"/>
                  <a:pt x="20178" y="217"/>
                </a:cubicBezTo>
                <a:cubicBezTo>
                  <a:pt x="17281" y="187"/>
                  <a:pt x="15911" y="169"/>
                  <a:pt x="13943" y="138"/>
                </a:cubicBezTo>
                <a:cubicBezTo>
                  <a:pt x="12268" y="111"/>
                  <a:pt x="10560" y="92"/>
                  <a:pt x="8175" y="73"/>
                </a:cubicBezTo>
                <a:cubicBezTo>
                  <a:pt x="6889" y="63"/>
                  <a:pt x="5826" y="52"/>
                  <a:pt x="5815" y="47"/>
                </a:cubicBezTo>
                <a:cubicBezTo>
                  <a:pt x="5803" y="41"/>
                  <a:pt x="4026" y="26"/>
                  <a:pt x="1864" y="15"/>
                </a:cubicBezTo>
                <a:cubicBezTo>
                  <a:pt x="913" y="10"/>
                  <a:pt x="726" y="5"/>
                  <a:pt x="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8" name="IMG_9057.jpg" descr="IMG_9057.jpg"/>
          <p:cNvPicPr>
            <a:picLocks noChangeAspect="1"/>
          </p:cNvPicPr>
          <p:nvPr/>
        </p:nvPicPr>
        <p:blipFill>
          <a:blip r:embed="rId8">
            <a:extLst/>
          </a:blip>
          <a:srcRect l="29854" t="0" r="27437" b="16022"/>
          <a:stretch>
            <a:fillRect/>
          </a:stretch>
        </p:blipFill>
        <p:spPr>
          <a:xfrm>
            <a:off x="21954052" y="9892952"/>
            <a:ext cx="2112779" cy="311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G_3737.jpg" descr="IMG_3737.jpg"/>
          <p:cNvPicPr>
            <a:picLocks noChangeAspect="1"/>
          </p:cNvPicPr>
          <p:nvPr/>
        </p:nvPicPr>
        <p:blipFill>
          <a:blip r:embed="rId9">
            <a:extLst/>
          </a:blip>
          <a:srcRect l="4291" t="16870" r="4291" b="0"/>
          <a:stretch>
            <a:fillRect/>
          </a:stretch>
        </p:blipFill>
        <p:spPr>
          <a:xfrm>
            <a:off x="2734742" y="9840930"/>
            <a:ext cx="4168771" cy="284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DJI_0381-HDR.jpeg" descr="DJI_0381-HDR.jpeg"/>
          <p:cNvPicPr>
            <a:picLocks noChangeAspect="1"/>
          </p:cNvPicPr>
          <p:nvPr/>
        </p:nvPicPr>
        <p:blipFill>
          <a:blip r:embed="rId10">
            <a:extLst/>
          </a:blip>
          <a:srcRect l="0" t="12906" r="48931" b="0"/>
          <a:stretch>
            <a:fillRect/>
          </a:stretch>
        </p:blipFill>
        <p:spPr>
          <a:xfrm>
            <a:off x="20827502" y="4891885"/>
            <a:ext cx="3432066" cy="329305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"/>
          <p:cNvSpPr/>
          <p:nvPr/>
        </p:nvSpPr>
        <p:spPr>
          <a:xfrm>
            <a:off x="101619" y="12635229"/>
            <a:ext cx="7514612" cy="7878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" name="Rectangle"/>
          <p:cNvSpPr/>
          <p:nvPr/>
        </p:nvSpPr>
        <p:spPr>
          <a:xfrm>
            <a:off x="18128299" y="8131485"/>
            <a:ext cx="7514612" cy="5143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